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Comfortaa"/>
      <p:regular r:id="rId19"/>
      <p:bold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9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19" Type="http://schemas.openxmlformats.org/officeDocument/2006/relationships/font" Target="fonts/Comfortaa-regular.fntdata"/><Relationship Id="rId18" Type="http://schemas.openxmlformats.org/officeDocument/2006/relationships/font" Target="fonts/Economic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7b0b6478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7b0b6478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7b0b6478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7b0b6478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7b0b6478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7b0b6478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7b0b64788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7b0b6478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7b0b6478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7b0b6478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b27084ee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b27084ee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7b0b6478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7b0b6478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7b0b6478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7b0b6478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7b0b64788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7b0b64788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://www.flaglerschools.awardspring.com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the Senior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Scholarship Informative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300" y="520350"/>
            <a:ext cx="3729078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50" y="3131400"/>
            <a:ext cx="2125150" cy="14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Samantha Adams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Asst. Director of Fund Development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Flagleredfoundation.org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adamss02@flaglerschools.com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(386)437-7526 x1126</a:t>
            </a:r>
            <a:endParaRPr sz="29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475" y="3504500"/>
            <a:ext cx="2125150" cy="14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725" y="-688248"/>
            <a:ext cx="5407050" cy="2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444950" y="12486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u="sng">
                <a:solidFill>
                  <a:srgbClr val="0563C1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flaglerschools.awardspring.com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473900" y="2150450"/>
            <a:ext cx="6196200" cy="27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Use a personal email account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when setting up your username and password. </a:t>
            </a:r>
            <a:r>
              <a:rPr lang="en" sz="2000" u="sng"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your Flagler School email account.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The application takes time to complete!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 Please be sure you do not wait until the night before the deadline to start working on it.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Review available scholarships and requirements. </a:t>
            </a:r>
            <a:endParaRPr sz="136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5575" y="3939775"/>
            <a:ext cx="1419975" cy="9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Letters of Recommendation</a:t>
            </a:r>
            <a:endParaRPr/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Inquire</a:t>
            </a:r>
            <a:endParaRPr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b="1" lang="en" sz="2100"/>
              <a:t>Decide who</a:t>
            </a: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 you will ask and make sure you have their email address</a:t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Send the request in a </a:t>
            </a:r>
            <a:r>
              <a:rPr b="1" lang="en" sz="2100"/>
              <a:t>timely manner</a:t>
            </a: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 and let the person know what the scholarship deadline is</a:t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Ask </a:t>
            </a:r>
            <a:r>
              <a:rPr b="1" lang="en" sz="2100"/>
              <a:t>multiple </a:t>
            </a: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people</a:t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00" y="3992150"/>
            <a:ext cx="1419975" cy="9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</a:t>
            </a:r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Submit</a:t>
            </a:r>
            <a:endParaRPr/>
          </a:p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939500" y="8083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The </a:t>
            </a:r>
            <a:r>
              <a:rPr b="1" lang="en" sz="2100"/>
              <a:t>‘submit’ button will turn yellow </a:t>
            </a: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once you have completed everything required</a:t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You will need a screenshot of your </a:t>
            </a: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cumulative</a:t>
            </a: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 GPA</a:t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Only </a:t>
            </a:r>
            <a:r>
              <a:rPr b="1" lang="en" sz="2100"/>
              <a:t>one</a:t>
            </a:r>
            <a:r>
              <a:rPr lang="en" sz="2100">
                <a:latin typeface="Open Sans Light"/>
                <a:ea typeface="Open Sans Light"/>
                <a:cs typeface="Open Sans Light"/>
                <a:sym typeface="Open Sans Light"/>
              </a:rPr>
              <a:t> application for multiple scholarships</a:t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00" y="3992150"/>
            <a:ext cx="1419975" cy="9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4294967295"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GPA/Rank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0" name="Google Shape;100;p18"/>
          <p:cNvSpPr txBox="1"/>
          <p:nvPr>
            <p:ph idx="4294967295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to Submit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00" y="3992150"/>
            <a:ext cx="1419975" cy="9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150" y="545487"/>
            <a:ext cx="5239801" cy="40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5573">
            <a:off x="7051300" y="414371"/>
            <a:ext cx="1994175" cy="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315925"/>
            <a:ext cx="6670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Scholarship Program Timeline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November 20, 2023  Online platform </a:t>
            </a:r>
            <a:r>
              <a:rPr b="1" lang="en"/>
              <a:t>opens</a:t>
            </a:r>
            <a:r>
              <a:rPr lang="en"/>
              <a:t> for students to apply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January 5, 2024  Online </a:t>
            </a:r>
            <a:r>
              <a:rPr lang="en"/>
              <a:t>platform</a:t>
            </a:r>
            <a:r>
              <a:rPr lang="en"/>
              <a:t> </a:t>
            </a:r>
            <a:r>
              <a:rPr b="1" lang="en"/>
              <a:t>closes</a:t>
            </a:r>
            <a:r>
              <a:rPr lang="en"/>
              <a:t> for student applications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January 12, 2024  Organizations start reviewing student applications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April 1, 2024  Invitations for Awards Ceremony distributed to students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7, 2024  Scholarship Celebration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0350" y="3917075"/>
            <a:ext cx="1419975" cy="9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174425" y="610050"/>
            <a:ext cx="4540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Register at flaglerschools.awardspring.com 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55" y="194725"/>
            <a:ext cx="3684169" cy="47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300" y="3892025"/>
            <a:ext cx="1419975" cy="9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all for coming!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00" y="3451200"/>
            <a:ext cx="2125150" cy="14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300" y="352200"/>
            <a:ext cx="3729078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1625" y="3216675"/>
            <a:ext cx="1797225" cy="1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E06666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